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89" r:id="rId6"/>
    <p:sldId id="287" r:id="rId7"/>
    <p:sldId id="292" r:id="rId8"/>
    <p:sldId id="291" r:id="rId9"/>
    <p:sldId id="294" r:id="rId10"/>
    <p:sldId id="293" r:id="rId11"/>
    <p:sldId id="295" r:id="rId12"/>
    <p:sldId id="290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197E79-DB5E-497B-AF55-BBD27F9534B8}" v="482" dt="2021-04-18T22:09:56.7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D9C6BAD4-AAB8-41BD-92F1-F4A0BC6CB027}"/>
    <pc:docChg chg="custSel addSld delSld modSld">
      <pc:chgData name="Jacintha Westerink" userId="c1c74fd5-67fa-43d8-8063-0adb3063a5fc" providerId="ADAL" clId="{D9C6BAD4-AAB8-41BD-92F1-F4A0BC6CB027}" dt="2020-04-21T09:37:55.123" v="463" actId="20577"/>
      <pc:docMkLst>
        <pc:docMk/>
      </pc:docMkLst>
      <pc:sldChg chg="addSp delSp modSp mod">
        <pc:chgData name="Jacintha Westerink" userId="c1c74fd5-67fa-43d8-8063-0adb3063a5fc" providerId="ADAL" clId="{D9C6BAD4-AAB8-41BD-92F1-F4A0BC6CB027}" dt="2020-04-21T09:37:55.123" v="463" actId="20577"/>
        <pc:sldMkLst>
          <pc:docMk/>
          <pc:sldMk cId="2725180829" sldId="287"/>
        </pc:sldMkLst>
        <pc:spChg chg="mod">
          <ac:chgData name="Jacintha Westerink" userId="c1c74fd5-67fa-43d8-8063-0adb3063a5fc" providerId="ADAL" clId="{D9C6BAD4-AAB8-41BD-92F1-F4A0BC6CB027}" dt="2020-04-21T09:37:55.123" v="463" actId="20577"/>
          <ac:spMkLst>
            <pc:docMk/>
            <pc:sldMk cId="2725180829" sldId="287"/>
            <ac:spMk id="3" creationId="{636B67D9-C6D1-4E51-B3A7-6C6C7AD71BE7}"/>
          </ac:spMkLst>
        </pc:spChg>
        <pc:spChg chg="mod">
          <ac:chgData name="Jacintha Westerink" userId="c1c74fd5-67fa-43d8-8063-0adb3063a5fc" providerId="ADAL" clId="{D9C6BAD4-AAB8-41BD-92F1-F4A0BC6CB027}" dt="2020-04-21T09:33:52.863" v="339" actId="14100"/>
          <ac:spMkLst>
            <pc:docMk/>
            <pc:sldMk cId="2725180829" sldId="287"/>
            <ac:spMk id="4" creationId="{C45C2A43-7238-407D-9560-265C8379927F}"/>
          </ac:spMkLst>
        </pc:spChg>
        <pc:cxnChg chg="mod">
          <ac:chgData name="Jacintha Westerink" userId="c1c74fd5-67fa-43d8-8063-0adb3063a5fc" providerId="ADAL" clId="{D9C6BAD4-AAB8-41BD-92F1-F4A0BC6CB027}" dt="2020-04-21T09:35:37.299" v="390" actId="14100"/>
          <ac:cxnSpMkLst>
            <pc:docMk/>
            <pc:sldMk cId="2725180829" sldId="287"/>
            <ac:cxnSpMk id="6" creationId="{0F0E089C-BF69-4B08-8C32-61EDAE31CAA2}"/>
          </ac:cxnSpMkLst>
        </pc:cxnChg>
        <pc:cxnChg chg="mod">
          <ac:chgData name="Jacintha Westerink" userId="c1c74fd5-67fa-43d8-8063-0adb3063a5fc" providerId="ADAL" clId="{D9C6BAD4-AAB8-41BD-92F1-F4A0BC6CB027}" dt="2020-04-21T09:35:22.245" v="380" actId="14100"/>
          <ac:cxnSpMkLst>
            <pc:docMk/>
            <pc:sldMk cId="2725180829" sldId="287"/>
            <ac:cxnSpMk id="7" creationId="{BF3202B5-1D58-4973-A8C7-5CFF568590EB}"/>
          </ac:cxnSpMkLst>
        </pc:cxnChg>
        <pc:cxnChg chg="mod">
          <ac:chgData name="Jacintha Westerink" userId="c1c74fd5-67fa-43d8-8063-0adb3063a5fc" providerId="ADAL" clId="{D9C6BAD4-AAB8-41BD-92F1-F4A0BC6CB027}" dt="2020-04-21T09:37:12.985" v="456" actId="14100"/>
          <ac:cxnSpMkLst>
            <pc:docMk/>
            <pc:sldMk cId="2725180829" sldId="287"/>
            <ac:cxnSpMk id="8" creationId="{CF59EDD1-CF7F-4770-B5BA-ADBD0079F0F1}"/>
          </ac:cxnSpMkLst>
        </pc:cxnChg>
        <pc:cxnChg chg="mod">
          <ac:chgData name="Jacintha Westerink" userId="c1c74fd5-67fa-43d8-8063-0adb3063a5fc" providerId="ADAL" clId="{D9C6BAD4-AAB8-41BD-92F1-F4A0BC6CB027}" dt="2020-04-21T09:03:59.784" v="242" actId="14100"/>
          <ac:cxnSpMkLst>
            <pc:docMk/>
            <pc:sldMk cId="2725180829" sldId="287"/>
            <ac:cxnSpMk id="9" creationId="{F6BF928C-CCFD-4F68-AAD0-E22A8E8A6BF9}"/>
          </ac:cxnSpMkLst>
        </pc:cxnChg>
        <pc:cxnChg chg="mod">
          <ac:chgData name="Jacintha Westerink" userId="c1c74fd5-67fa-43d8-8063-0adb3063a5fc" providerId="ADAL" clId="{D9C6BAD4-AAB8-41BD-92F1-F4A0BC6CB027}" dt="2020-04-21T09:36:11.780" v="414" actId="14100"/>
          <ac:cxnSpMkLst>
            <pc:docMk/>
            <pc:sldMk cId="2725180829" sldId="287"/>
            <ac:cxnSpMk id="10" creationId="{83DFE0C5-5032-4CAA-AA21-4BB80466D010}"/>
          </ac:cxnSpMkLst>
        </pc:cxnChg>
        <pc:cxnChg chg="mod">
          <ac:chgData name="Jacintha Westerink" userId="c1c74fd5-67fa-43d8-8063-0adb3063a5fc" providerId="ADAL" clId="{D9C6BAD4-AAB8-41BD-92F1-F4A0BC6CB027}" dt="2020-04-21T09:36:25.160" v="426" actId="14100"/>
          <ac:cxnSpMkLst>
            <pc:docMk/>
            <pc:sldMk cId="2725180829" sldId="287"/>
            <ac:cxnSpMk id="11" creationId="{9F95B87F-95C0-4C85-9609-AFA881FC609C}"/>
          </ac:cxnSpMkLst>
        </pc:cxnChg>
        <pc:cxnChg chg="mod">
          <ac:chgData name="Jacintha Westerink" userId="c1c74fd5-67fa-43d8-8063-0adb3063a5fc" providerId="ADAL" clId="{D9C6BAD4-AAB8-41BD-92F1-F4A0BC6CB027}" dt="2020-04-21T09:35:34.667" v="389" actId="14100"/>
          <ac:cxnSpMkLst>
            <pc:docMk/>
            <pc:sldMk cId="2725180829" sldId="287"/>
            <ac:cxnSpMk id="13" creationId="{685EA25F-9C0A-42E4-8A4F-1866D2ACCD49}"/>
          </ac:cxnSpMkLst>
        </pc:cxnChg>
        <pc:cxnChg chg="mod">
          <ac:chgData name="Jacintha Westerink" userId="c1c74fd5-67fa-43d8-8063-0adb3063a5fc" providerId="ADAL" clId="{D9C6BAD4-AAB8-41BD-92F1-F4A0BC6CB027}" dt="2020-04-21T09:35:40.816" v="391" actId="14100"/>
          <ac:cxnSpMkLst>
            <pc:docMk/>
            <pc:sldMk cId="2725180829" sldId="287"/>
            <ac:cxnSpMk id="15" creationId="{97870DD7-86DE-4A48-98B1-CA9628E34FA8}"/>
          </ac:cxnSpMkLst>
        </pc:cxnChg>
        <pc:cxnChg chg="mod">
          <ac:chgData name="Jacintha Westerink" userId="c1c74fd5-67fa-43d8-8063-0adb3063a5fc" providerId="ADAL" clId="{D9C6BAD4-AAB8-41BD-92F1-F4A0BC6CB027}" dt="2020-04-21T09:37:00.932" v="451" actId="14100"/>
          <ac:cxnSpMkLst>
            <pc:docMk/>
            <pc:sldMk cId="2725180829" sldId="287"/>
            <ac:cxnSpMk id="18" creationId="{797B3C2C-EF57-4F34-B304-08ED36FEC024}"/>
          </ac:cxnSpMkLst>
        </pc:cxnChg>
        <pc:cxnChg chg="del">
          <ac:chgData name="Jacintha Westerink" userId="c1c74fd5-67fa-43d8-8063-0adb3063a5fc" providerId="ADAL" clId="{D9C6BAD4-AAB8-41BD-92F1-F4A0BC6CB027}" dt="2020-04-21T09:04:57.734" v="294" actId="478"/>
          <ac:cxnSpMkLst>
            <pc:docMk/>
            <pc:sldMk cId="2725180829" sldId="287"/>
            <ac:cxnSpMk id="21" creationId="{4D316DC0-60F2-4C90-97AD-2AF83A0B4E2D}"/>
          </ac:cxnSpMkLst>
        </pc:cxnChg>
        <pc:cxnChg chg="mod">
          <ac:chgData name="Jacintha Westerink" userId="c1c74fd5-67fa-43d8-8063-0adb3063a5fc" providerId="ADAL" clId="{D9C6BAD4-AAB8-41BD-92F1-F4A0BC6CB027}" dt="2020-04-21T09:37:48.312" v="462" actId="14100"/>
          <ac:cxnSpMkLst>
            <pc:docMk/>
            <pc:sldMk cId="2725180829" sldId="287"/>
            <ac:cxnSpMk id="22" creationId="{4E5222C1-5F25-4C1E-9A25-1CBD8D9C63EB}"/>
          </ac:cxnSpMkLst>
        </pc:cxnChg>
        <pc:cxnChg chg="mod">
          <ac:chgData name="Jacintha Westerink" userId="c1c74fd5-67fa-43d8-8063-0adb3063a5fc" providerId="ADAL" clId="{D9C6BAD4-AAB8-41BD-92F1-F4A0BC6CB027}" dt="2020-04-21T09:36:38.358" v="432" actId="14100"/>
          <ac:cxnSpMkLst>
            <pc:docMk/>
            <pc:sldMk cId="2725180829" sldId="287"/>
            <ac:cxnSpMk id="23" creationId="{C3F2D239-7DA2-4004-B41A-FE4D68FBCCB1}"/>
          </ac:cxnSpMkLst>
        </pc:cxnChg>
        <pc:cxnChg chg="add mod">
          <ac:chgData name="Jacintha Westerink" userId="c1c74fd5-67fa-43d8-8063-0adb3063a5fc" providerId="ADAL" clId="{D9C6BAD4-AAB8-41BD-92F1-F4A0BC6CB027}" dt="2020-04-21T09:32:49.018" v="306" actId="14100"/>
          <ac:cxnSpMkLst>
            <pc:docMk/>
            <pc:sldMk cId="2725180829" sldId="287"/>
            <ac:cxnSpMk id="24" creationId="{F25212FD-E8D4-4F62-AA1D-BE4A9B781439}"/>
          </ac:cxnSpMkLst>
        </pc:cxnChg>
        <pc:cxnChg chg="add mod">
          <ac:chgData name="Jacintha Westerink" userId="c1c74fd5-67fa-43d8-8063-0adb3063a5fc" providerId="ADAL" clId="{D9C6BAD4-AAB8-41BD-92F1-F4A0BC6CB027}" dt="2020-04-21T09:35:30.786" v="387" actId="14100"/>
          <ac:cxnSpMkLst>
            <pc:docMk/>
            <pc:sldMk cId="2725180829" sldId="287"/>
            <ac:cxnSpMk id="25" creationId="{6E9274B7-6929-43A7-A498-9D655F76B7B0}"/>
          </ac:cxnSpMkLst>
        </pc:cxnChg>
        <pc:cxnChg chg="add mod">
          <ac:chgData name="Jacintha Westerink" userId="c1c74fd5-67fa-43d8-8063-0adb3063a5fc" providerId="ADAL" clId="{D9C6BAD4-AAB8-41BD-92F1-F4A0BC6CB027}" dt="2020-04-21T09:37:08.827" v="454" actId="14100"/>
          <ac:cxnSpMkLst>
            <pc:docMk/>
            <pc:sldMk cId="2725180829" sldId="287"/>
            <ac:cxnSpMk id="41" creationId="{5A746558-85BA-44B0-A440-38C1C03D8A08}"/>
          </ac:cxnSpMkLst>
        </pc:cxnChg>
      </pc:sldChg>
      <pc:sldChg chg="addSp delSp modSp del mod delAnim">
        <pc:chgData name="Jacintha Westerink" userId="c1c74fd5-67fa-43d8-8063-0adb3063a5fc" providerId="ADAL" clId="{D9C6BAD4-AAB8-41BD-92F1-F4A0BC6CB027}" dt="2020-04-21T09:32:24.688" v="301" actId="2696"/>
        <pc:sldMkLst>
          <pc:docMk/>
          <pc:sldMk cId="2617170510" sldId="288"/>
        </pc:sldMkLst>
        <pc:spChg chg="mod">
          <ac:chgData name="Jacintha Westerink" userId="c1c74fd5-67fa-43d8-8063-0adb3063a5fc" providerId="ADAL" clId="{D9C6BAD4-AAB8-41BD-92F1-F4A0BC6CB027}" dt="2020-04-21T09:32:18.644" v="299" actId="21"/>
          <ac:spMkLst>
            <pc:docMk/>
            <pc:sldMk cId="2617170510" sldId="288"/>
            <ac:spMk id="2" creationId="{04B8FB59-B035-4BE3-A97E-4D07A025278C}"/>
          </ac:spMkLst>
        </pc:spChg>
        <pc:spChg chg="del">
          <ac:chgData name="Jacintha Westerink" userId="c1c74fd5-67fa-43d8-8063-0adb3063a5fc" providerId="ADAL" clId="{D9C6BAD4-AAB8-41BD-92F1-F4A0BC6CB027}" dt="2020-04-21T08:55:32.251" v="1" actId="21"/>
          <ac:spMkLst>
            <pc:docMk/>
            <pc:sldMk cId="2617170510" sldId="288"/>
            <ac:spMk id="3" creationId="{154D1315-CF71-4B84-824C-B3082E0DCFC6}"/>
          </ac:spMkLst>
        </pc:spChg>
        <pc:spChg chg="add mod">
          <ac:chgData name="Jacintha Westerink" userId="c1c74fd5-67fa-43d8-8063-0adb3063a5fc" providerId="ADAL" clId="{D9C6BAD4-AAB8-41BD-92F1-F4A0BC6CB027}" dt="2020-04-21T08:55:32.251" v="1" actId="21"/>
          <ac:spMkLst>
            <pc:docMk/>
            <pc:sldMk cId="2617170510" sldId="288"/>
            <ac:spMk id="5" creationId="{F7AA63DD-D350-4068-85B3-45BD7A9C2EC1}"/>
          </ac:spMkLst>
        </pc:spChg>
      </pc:sldChg>
      <pc:sldChg chg="addSp delSp modSp new mod modAnim">
        <pc:chgData name="Jacintha Westerink" userId="c1c74fd5-67fa-43d8-8063-0adb3063a5fc" providerId="ADAL" clId="{D9C6BAD4-AAB8-41BD-92F1-F4A0BC6CB027}" dt="2020-04-21T09:32:30.330" v="303" actId="113"/>
        <pc:sldMkLst>
          <pc:docMk/>
          <pc:sldMk cId="1594521200" sldId="289"/>
        </pc:sldMkLst>
        <pc:spChg chg="mod">
          <ac:chgData name="Jacintha Westerink" userId="c1c74fd5-67fa-43d8-8063-0adb3063a5fc" providerId="ADAL" clId="{D9C6BAD4-AAB8-41BD-92F1-F4A0BC6CB027}" dt="2020-04-21T09:32:30.330" v="303" actId="113"/>
          <ac:spMkLst>
            <pc:docMk/>
            <pc:sldMk cId="1594521200" sldId="289"/>
            <ac:spMk id="2" creationId="{2062FBF7-62C3-451A-B959-CDB9EEB81880}"/>
          </ac:spMkLst>
        </pc:spChg>
        <pc:spChg chg="del">
          <ac:chgData name="Jacintha Westerink" userId="c1c74fd5-67fa-43d8-8063-0adb3063a5fc" providerId="ADAL" clId="{D9C6BAD4-AAB8-41BD-92F1-F4A0BC6CB027}" dt="2020-04-21T08:55:35.202" v="2"/>
          <ac:spMkLst>
            <pc:docMk/>
            <pc:sldMk cId="1594521200" sldId="289"/>
            <ac:spMk id="3" creationId="{59F1CBCA-62C0-478D-8DB2-8073F4D752B3}"/>
          </ac:spMkLst>
        </pc:spChg>
        <pc:spChg chg="add">
          <ac:chgData name="Jacintha Westerink" userId="c1c74fd5-67fa-43d8-8063-0adb3063a5fc" providerId="ADAL" clId="{D9C6BAD4-AAB8-41BD-92F1-F4A0BC6CB027}" dt="2020-04-21T08:55:35.202" v="2"/>
          <ac:spMkLst>
            <pc:docMk/>
            <pc:sldMk cId="1594521200" sldId="289"/>
            <ac:spMk id="4" creationId="{A4CA6CBE-E931-45DA-B218-391A81474108}"/>
          </ac:spMkLst>
        </pc:spChg>
      </pc:sldChg>
    </pc:docChg>
  </pc:docChgLst>
  <pc:docChgLst>
    <pc:chgData name="Jacintha Westerink" userId="c1c74fd5-67fa-43d8-8063-0adb3063a5fc" providerId="ADAL" clId="{05197E79-DB5E-497B-AF55-BBD27F9534B8}"/>
    <pc:docChg chg="custSel addSld delSld modSld sldOrd">
      <pc:chgData name="Jacintha Westerink" userId="c1c74fd5-67fa-43d8-8063-0adb3063a5fc" providerId="ADAL" clId="{05197E79-DB5E-497B-AF55-BBD27F9534B8}" dt="2021-04-18T22:10:11.965" v="635" actId="680"/>
      <pc:docMkLst>
        <pc:docMk/>
      </pc:docMkLst>
      <pc:sldChg chg="del">
        <pc:chgData name="Jacintha Westerink" userId="c1c74fd5-67fa-43d8-8063-0adb3063a5fc" providerId="ADAL" clId="{05197E79-DB5E-497B-AF55-BBD27F9534B8}" dt="2021-04-18T22:05:07.154" v="542" actId="47"/>
        <pc:sldMkLst>
          <pc:docMk/>
          <pc:sldMk cId="498700828" sldId="275"/>
        </pc:sldMkLst>
      </pc:sldChg>
      <pc:sldChg chg="del">
        <pc:chgData name="Jacintha Westerink" userId="c1c74fd5-67fa-43d8-8063-0adb3063a5fc" providerId="ADAL" clId="{05197E79-DB5E-497B-AF55-BBD27F9534B8}" dt="2021-04-18T22:05:05.798" v="541" actId="47"/>
        <pc:sldMkLst>
          <pc:docMk/>
          <pc:sldMk cId="1135267792" sldId="276"/>
        </pc:sldMkLst>
      </pc:sldChg>
      <pc:sldChg chg="modSp mod ord">
        <pc:chgData name="Jacintha Westerink" userId="c1c74fd5-67fa-43d8-8063-0adb3063a5fc" providerId="ADAL" clId="{05197E79-DB5E-497B-AF55-BBD27F9534B8}" dt="2021-04-18T22:06:47.315" v="553"/>
        <pc:sldMkLst>
          <pc:docMk/>
          <pc:sldMk cId="2725180829" sldId="287"/>
        </pc:sldMkLst>
        <pc:spChg chg="mod">
          <ac:chgData name="Jacintha Westerink" userId="c1c74fd5-67fa-43d8-8063-0adb3063a5fc" providerId="ADAL" clId="{05197E79-DB5E-497B-AF55-BBD27F9534B8}" dt="2021-04-18T21:04:13.922" v="216" actId="115"/>
          <ac:spMkLst>
            <pc:docMk/>
            <pc:sldMk cId="2725180829" sldId="287"/>
            <ac:spMk id="3" creationId="{636B67D9-C6D1-4E51-B3A7-6C6C7AD71BE7}"/>
          </ac:spMkLst>
        </pc:spChg>
        <pc:spChg chg="mod">
          <ac:chgData name="Jacintha Westerink" userId="c1c74fd5-67fa-43d8-8063-0adb3063a5fc" providerId="ADAL" clId="{05197E79-DB5E-497B-AF55-BBD27F9534B8}" dt="2021-04-18T21:06:20.084" v="227" actId="20577"/>
          <ac:spMkLst>
            <pc:docMk/>
            <pc:sldMk cId="2725180829" sldId="287"/>
            <ac:spMk id="4" creationId="{C45C2A43-7238-407D-9560-265C8379927F}"/>
          </ac:spMkLst>
        </pc:spChg>
        <pc:cxnChg chg="mod">
          <ac:chgData name="Jacintha Westerink" userId="c1c74fd5-67fa-43d8-8063-0adb3063a5fc" providerId="ADAL" clId="{05197E79-DB5E-497B-AF55-BBD27F9534B8}" dt="2021-04-18T21:02:52.470" v="173" actId="14100"/>
          <ac:cxnSpMkLst>
            <pc:docMk/>
            <pc:sldMk cId="2725180829" sldId="287"/>
            <ac:cxnSpMk id="9" creationId="{F6BF928C-CCFD-4F68-AAD0-E22A8E8A6BF9}"/>
          </ac:cxnSpMkLst>
        </pc:cxnChg>
        <pc:cxnChg chg="mod">
          <ac:chgData name="Jacintha Westerink" userId="c1c74fd5-67fa-43d8-8063-0adb3063a5fc" providerId="ADAL" clId="{05197E79-DB5E-497B-AF55-BBD27F9534B8}" dt="2021-04-18T21:02:29.040" v="165" actId="14100"/>
          <ac:cxnSpMkLst>
            <pc:docMk/>
            <pc:sldMk cId="2725180829" sldId="287"/>
            <ac:cxnSpMk id="24" creationId="{F25212FD-E8D4-4F62-AA1D-BE4A9B781439}"/>
          </ac:cxnSpMkLst>
        </pc:cxnChg>
        <pc:cxnChg chg="mod">
          <ac:chgData name="Jacintha Westerink" userId="c1c74fd5-67fa-43d8-8063-0adb3063a5fc" providerId="ADAL" clId="{05197E79-DB5E-497B-AF55-BBD27F9534B8}" dt="2021-04-18T21:02:43.556" v="172" actId="14100"/>
          <ac:cxnSpMkLst>
            <pc:docMk/>
            <pc:sldMk cId="2725180829" sldId="287"/>
            <ac:cxnSpMk id="41" creationId="{5A746558-85BA-44B0-A440-38C1C03D8A08}"/>
          </ac:cxnSpMkLst>
        </pc:cxnChg>
      </pc:sldChg>
      <pc:sldChg chg="modSp mod modAnim">
        <pc:chgData name="Jacintha Westerink" userId="c1c74fd5-67fa-43d8-8063-0adb3063a5fc" providerId="ADAL" clId="{05197E79-DB5E-497B-AF55-BBD27F9534B8}" dt="2021-04-18T22:09:56.733" v="634"/>
        <pc:sldMkLst>
          <pc:docMk/>
          <pc:sldMk cId="1594521200" sldId="289"/>
        </pc:sldMkLst>
        <pc:spChg chg="mod">
          <ac:chgData name="Jacintha Westerink" userId="c1c74fd5-67fa-43d8-8063-0adb3063a5fc" providerId="ADAL" clId="{05197E79-DB5E-497B-AF55-BBD27F9534B8}" dt="2021-04-18T21:15:37.163" v="540" actId="1076"/>
          <ac:spMkLst>
            <pc:docMk/>
            <pc:sldMk cId="1594521200" sldId="289"/>
            <ac:spMk id="2" creationId="{2062FBF7-62C3-451A-B959-CDB9EEB81880}"/>
          </ac:spMkLst>
        </pc:spChg>
        <pc:spChg chg="mod">
          <ac:chgData name="Jacintha Westerink" userId="c1c74fd5-67fa-43d8-8063-0adb3063a5fc" providerId="ADAL" clId="{05197E79-DB5E-497B-AF55-BBD27F9534B8}" dt="2021-04-18T22:08:59.009" v="627" actId="20577"/>
          <ac:spMkLst>
            <pc:docMk/>
            <pc:sldMk cId="1594521200" sldId="289"/>
            <ac:spMk id="4" creationId="{A4CA6CBE-E931-45DA-B218-391A81474108}"/>
          </ac:spMkLst>
        </pc:spChg>
      </pc:sldChg>
      <pc:sldChg chg="add">
        <pc:chgData name="Jacintha Westerink" userId="c1c74fd5-67fa-43d8-8063-0adb3063a5fc" providerId="ADAL" clId="{05197E79-DB5E-497B-AF55-BBD27F9534B8}" dt="2021-04-18T21:00:54.323" v="101" actId="2890"/>
        <pc:sldMkLst>
          <pc:docMk/>
          <pc:sldMk cId="2342226051" sldId="290"/>
        </pc:sldMkLst>
      </pc:sldChg>
      <pc:sldChg chg="addSp modSp mod ord">
        <pc:chgData name="Jacintha Westerink" userId="c1c74fd5-67fa-43d8-8063-0adb3063a5fc" providerId="ADAL" clId="{05197E79-DB5E-497B-AF55-BBD27F9534B8}" dt="2021-04-18T22:06:40.231" v="551" actId="1076"/>
        <pc:sldMkLst>
          <pc:docMk/>
          <pc:sldMk cId="1939220092" sldId="294"/>
        </pc:sldMkLst>
        <pc:spChg chg="add mod">
          <ac:chgData name="Jacintha Westerink" userId="c1c74fd5-67fa-43d8-8063-0adb3063a5fc" providerId="ADAL" clId="{05197E79-DB5E-497B-AF55-BBD27F9534B8}" dt="2021-04-18T22:06:38.347" v="550" actId="1076"/>
          <ac:spMkLst>
            <pc:docMk/>
            <pc:sldMk cId="1939220092" sldId="294"/>
            <ac:spMk id="7" creationId="{36B31D17-08E1-47A6-890D-097F709EEADD}"/>
          </ac:spMkLst>
        </pc:spChg>
        <pc:picChg chg="mod">
          <ac:chgData name="Jacintha Westerink" userId="c1c74fd5-67fa-43d8-8063-0adb3063a5fc" providerId="ADAL" clId="{05197E79-DB5E-497B-AF55-BBD27F9534B8}" dt="2021-04-18T22:06:35.439" v="549" actId="1076"/>
          <ac:picMkLst>
            <pc:docMk/>
            <pc:sldMk cId="1939220092" sldId="294"/>
            <ac:picMk id="3" creationId="{00000000-0000-0000-0000-000000000000}"/>
          </ac:picMkLst>
        </pc:picChg>
        <pc:picChg chg="mod">
          <ac:chgData name="Jacintha Westerink" userId="c1c74fd5-67fa-43d8-8063-0adb3063a5fc" providerId="ADAL" clId="{05197E79-DB5E-497B-AF55-BBD27F9534B8}" dt="2021-04-18T22:06:40.231" v="551" actId="1076"/>
          <ac:picMkLst>
            <pc:docMk/>
            <pc:sldMk cId="1939220092" sldId="294"/>
            <ac:picMk id="4" creationId="{00000000-0000-0000-0000-000000000000}"/>
          </ac:picMkLst>
        </pc:picChg>
        <pc:picChg chg="add mod">
          <ac:chgData name="Jacintha Westerink" userId="c1c74fd5-67fa-43d8-8063-0adb3063a5fc" providerId="ADAL" clId="{05197E79-DB5E-497B-AF55-BBD27F9534B8}" dt="2021-04-18T22:06:33.428" v="548" actId="1076"/>
          <ac:picMkLst>
            <pc:docMk/>
            <pc:sldMk cId="1939220092" sldId="294"/>
            <ac:picMk id="8" creationId="{2C85497A-6474-4634-AFB9-72AB6642E7B5}"/>
          </ac:picMkLst>
        </pc:picChg>
      </pc:sldChg>
      <pc:sldChg chg="new">
        <pc:chgData name="Jacintha Westerink" userId="c1c74fd5-67fa-43d8-8063-0adb3063a5fc" providerId="ADAL" clId="{05197E79-DB5E-497B-AF55-BBD27F9534B8}" dt="2021-04-18T22:10:11.965" v="635" actId="680"/>
        <pc:sldMkLst>
          <pc:docMk/>
          <pc:sldMk cId="2995879193" sldId="29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9AC4A-7058-4AFD-9535-F1C0892CA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8B001E0-ABE0-4A43-A121-F8A384AFE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C0A1CB-D89C-45C8-8F53-26C0695F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1C13-9F17-459A-A140-714ED52C6F4B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5F56F7-D606-4695-84AE-F4AD4768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458755-B96C-4F8D-A054-B34FB7DC6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D7297-44B3-40BC-9B72-992DD14B97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941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B8E481-66AB-46E5-B9F8-A97AA0B8D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6B9201A-D399-4EA5-A387-7F7D09DBAF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4E07FC-B43E-4E88-9E18-39C18C05F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1C13-9F17-459A-A140-714ED52C6F4B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44055F-E2CB-48B2-9C6D-2AC42D19D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15E3EC-CD6E-491F-8FEC-5A0C8B5BF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D7297-44B3-40BC-9B72-992DD14B97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0936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6FEB634-4B10-4113-AC8A-10F115DCC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A3B034E-2CA9-49F9-9D46-DADA1E2A3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B2B6B4-CE31-4A9D-AD8C-C51257383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1C13-9F17-459A-A140-714ED52C6F4B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2CACF48-6896-40D9-AEFC-81AB3D369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E96B19-A2DC-4B00-8C2E-B434EC8CF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D7297-44B3-40BC-9B72-992DD14B97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741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1A747-28F6-49D8-BAEE-A607F084E6DD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E387-BCED-4926-A89F-6BE153A4AB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2309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1A747-28F6-49D8-BAEE-A607F084E6DD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E387-BCED-4926-A89F-6BE153A4AB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3295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1A747-28F6-49D8-BAEE-A607F084E6DD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E387-BCED-4926-A89F-6BE153A4AB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0002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1A747-28F6-49D8-BAEE-A607F084E6DD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E387-BCED-4926-A89F-6BE153A4AB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1247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1A747-28F6-49D8-BAEE-A607F084E6DD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E387-BCED-4926-A89F-6BE153A4AB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2052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1A747-28F6-49D8-BAEE-A607F084E6DD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E387-BCED-4926-A89F-6BE153A4AB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809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1A747-28F6-49D8-BAEE-A607F084E6DD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E387-BCED-4926-A89F-6BE153A4AB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4464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1A747-28F6-49D8-BAEE-A607F084E6DD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E387-BCED-4926-A89F-6BE153A4AB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985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93F84A-F14F-4CA6-8421-8A0779ABA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2C959E-3C2E-4ED3-99BA-5BCE9EC28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B197D8-7373-41E7-A9BD-EFB8E05E9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1C13-9F17-459A-A140-714ED52C6F4B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A135B9-29AC-46BE-B812-9EE906D29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D65C2E-5DEA-472B-9E29-F7B01C75D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D7297-44B3-40BC-9B72-992DD14B97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0745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1A747-28F6-49D8-BAEE-A607F084E6DD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E387-BCED-4926-A89F-6BE153A4AB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2226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1A747-28F6-49D8-BAEE-A607F084E6DD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E387-BCED-4926-A89F-6BE153A4AB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3793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1A747-28F6-49D8-BAEE-A607F084E6DD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E387-BCED-4926-A89F-6BE153A4AB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7866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ED42BC-EDB7-44DF-8129-D69058370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9650D4-B831-4506-A2A1-AC133D8E3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107DBF-9332-483C-BF92-F005540E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1C13-9F17-459A-A140-714ED52C6F4B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217754-164E-4251-9A08-90460FBDC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D9E140-4F12-416F-B788-C4FA7747B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D7297-44B3-40BC-9B72-992DD14B97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780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00015-1D5F-4C40-8B7B-D66625744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5F042C-2FAF-4561-99DC-D7F9A7708F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FD5A6E2-A7FF-4E40-BC66-3BB09148A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E9A493A-EB4E-4F22-B1AF-D8EE86C63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1C13-9F17-459A-A140-714ED52C6F4B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F439586-3260-417C-A745-04445078E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43E15F3-86F2-4111-A47F-E6809A918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D7297-44B3-40BC-9B72-992DD14B97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525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ED3973-7206-4171-A4FE-5AA31C514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F4B64FA-22F4-4F5F-9A91-F1FFD70FC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8D3C2AF-34F1-4FC8-806B-5C60BE7B7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BE92AD9-D4C3-4D0A-8239-1A7B3B9AF6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5CC1223-7613-4B6C-9870-7F302387F5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1880162-8928-4581-9745-753FFB8D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1C13-9F17-459A-A140-714ED52C6F4B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8A13BFA-1674-412C-A23F-01ABF3A5D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23229A4-8ED8-4DBF-A1EB-3E89B028D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D7297-44B3-40BC-9B72-992DD14B97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7125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196674-164D-4F4B-82F5-A5B8F4741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CB0A488-C8D2-40F3-893C-80CF4D87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1C13-9F17-459A-A140-714ED52C6F4B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D4F7F2A-D26B-47A1-B46A-6B58C640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52BDFDF-F673-43E8-9C49-3A251A2A0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D7297-44B3-40BC-9B72-992DD14B97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7235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16FD918-7976-4722-B731-F3476953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1C13-9F17-459A-A140-714ED52C6F4B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66DD598-B7CC-4ACE-BAEE-E9BE3F57B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37BF9C1-57E0-4270-BD4E-871DF5F8C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D7297-44B3-40BC-9B72-992DD14B97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001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788E63-B9D4-4319-B26A-E00947C26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76C2D4-FB10-4BB0-B141-BE54B9D52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F054303-EDBB-497E-8DE5-A278D79B1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834204F-15B8-48C8-A5C9-658646813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1C13-9F17-459A-A140-714ED52C6F4B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887C35F-0B66-453E-AF10-EEA907499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1C1ECBA-9478-43DF-9B97-F41E6089C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D7297-44B3-40BC-9B72-992DD14B97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01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7EDF1A-ED1B-43C4-9C71-DB0E0901E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8B851FD-E2F0-4647-89AB-E174E682B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D4E6ECE-C5A8-496F-AFE3-B1047511C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9396E61-37F7-4DED-B0A4-7A5A043AF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1C13-9F17-459A-A140-714ED52C6F4B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90B9EFD-C2D0-4CBE-949E-2F73CEAE0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AA31BC0-3A40-4398-BCC8-90B507652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D7297-44B3-40BC-9B72-992DD14B97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2317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DA71351-0E95-484B-B1A1-F252EE270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B8E741-349D-4D3D-A250-B63B08D44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AB30FD-67E1-4A21-B761-10484D929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51C13-9F17-459A-A140-714ED52C6F4B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70A617-C666-4672-9F9B-D673F6094D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839BE1D-6704-4C23-ADEA-40C7D698A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D7297-44B3-40BC-9B72-992DD14B97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905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1A747-28F6-49D8-BAEE-A607F084E6DD}" type="datetimeFigureOut">
              <a:rPr lang="nl-NL" smtClean="0"/>
              <a:t>18-4-2021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AE387-BCED-4926-A89F-6BE153A4AB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9665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voetafdruktest.wnf.nl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s://www.youtube.com/watch?v=3c1staSTl6w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rc-o-polo.com/nl-nl/inspiration/sustainability-journey-mission.html" TargetMode="External"/><Relationship Id="rId3" Type="http://schemas.openxmlformats.org/officeDocument/2006/relationships/image" Target="../media/image11.tiff"/><Relationship Id="rId7" Type="http://schemas.openxmlformats.org/officeDocument/2006/relationships/hyperlink" Target="https://www.youtube.com/watch?v=fN9x5hbqBzI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62FBF7-62C3-451A-B959-CDB9EEB81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274" y="-104774"/>
            <a:ext cx="9820275" cy="1325563"/>
          </a:xfrm>
        </p:spPr>
        <p:txBody>
          <a:bodyPr/>
          <a:lstStyle/>
          <a:p>
            <a:r>
              <a:rPr lang="nl-NL" b="1" u="sng" dirty="0">
                <a:solidFill>
                  <a:prstClr val="black"/>
                </a:solidFill>
              </a:rPr>
              <a:t>Duurzaamheid</a:t>
            </a:r>
            <a:endParaRPr lang="nl-NL" b="1" u="sng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A4CA6CBE-E931-45DA-B218-391A81474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675" y="1220789"/>
            <a:ext cx="10963275" cy="5532436"/>
          </a:xfrm>
        </p:spPr>
        <p:txBody>
          <a:bodyPr>
            <a:normAutofit fontScale="77500" lnSpcReduction="20000"/>
          </a:bodyPr>
          <a:lstStyle/>
          <a:p>
            <a:r>
              <a:rPr lang="nl-NL" dirty="0"/>
              <a:t>Wat is duurzaamheid?</a:t>
            </a:r>
          </a:p>
          <a:p>
            <a:pPr marL="0" indent="0">
              <a:buNone/>
            </a:pPr>
            <a:r>
              <a:rPr lang="nl-NL" dirty="0"/>
              <a:t>    		</a:t>
            </a:r>
            <a:r>
              <a:rPr lang="nl-NL" i="1" dirty="0">
                <a:solidFill>
                  <a:srgbClr val="00B050"/>
                </a:solidFill>
              </a:rPr>
              <a:t>Voorkomen van verspillingen 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Wat betekent People-</a:t>
            </a:r>
            <a:r>
              <a:rPr lang="nl-NL" dirty="0" err="1"/>
              <a:t>Planet</a:t>
            </a:r>
            <a:r>
              <a:rPr lang="nl-NL" dirty="0"/>
              <a:t>-Profit?</a:t>
            </a:r>
          </a:p>
          <a:p>
            <a:pPr marL="0" indent="0">
              <a:buNone/>
            </a:pPr>
            <a:r>
              <a:rPr lang="nl-NL" dirty="0"/>
              <a:t>		</a:t>
            </a:r>
            <a:r>
              <a:rPr lang="nl-NL" i="1" dirty="0">
                <a:solidFill>
                  <a:srgbClr val="00B050"/>
                </a:solidFill>
              </a:rPr>
              <a:t>Mens (People), Milieu (</a:t>
            </a:r>
            <a:r>
              <a:rPr lang="nl-NL" i="1" dirty="0" err="1">
                <a:solidFill>
                  <a:srgbClr val="00B050"/>
                </a:solidFill>
              </a:rPr>
              <a:t>Planet</a:t>
            </a:r>
            <a:r>
              <a:rPr lang="nl-NL" i="1" dirty="0">
                <a:solidFill>
                  <a:srgbClr val="00B050"/>
                </a:solidFill>
              </a:rPr>
              <a:t>), Economie (Profit)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Waarom is het belangrijk rekening te houden met PPP?</a:t>
            </a:r>
          </a:p>
          <a:p>
            <a:pPr marL="0" indent="0">
              <a:buNone/>
            </a:pPr>
            <a:r>
              <a:rPr lang="nl-NL" dirty="0"/>
              <a:t>		</a:t>
            </a:r>
            <a:r>
              <a:rPr lang="nl-NL" i="1" dirty="0">
                <a:solidFill>
                  <a:srgbClr val="00B050"/>
                </a:solidFill>
              </a:rPr>
              <a:t>In evenwicht houden zodat we de aarde niet uitputten</a:t>
            </a:r>
          </a:p>
          <a:p>
            <a:pPr marL="0" indent="0">
              <a:buNone/>
            </a:pPr>
            <a:endParaRPr lang="nl-NL" i="1" dirty="0">
              <a:solidFill>
                <a:srgbClr val="00B050"/>
              </a:solidFill>
            </a:endParaRPr>
          </a:p>
          <a:p>
            <a:r>
              <a:rPr lang="nl-NL" dirty="0"/>
              <a:t>Wat wordt bedoeld met </a:t>
            </a:r>
            <a:r>
              <a:rPr lang="nl-NL" dirty="0" err="1"/>
              <a:t>Craddle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craddle</a:t>
            </a:r>
            <a:r>
              <a:rPr lang="nl-NL" dirty="0"/>
              <a:t> </a:t>
            </a:r>
          </a:p>
          <a:p>
            <a:pPr marL="0" indent="0">
              <a:buNone/>
            </a:pPr>
            <a:r>
              <a:rPr lang="nl-NL" dirty="0"/>
              <a:t>		</a:t>
            </a:r>
            <a:r>
              <a:rPr lang="nl-NL" i="1" dirty="0">
                <a:solidFill>
                  <a:srgbClr val="00B050"/>
                </a:solidFill>
              </a:rPr>
              <a:t>Een nieuwe kijk op duurzaam ontwerpen en duurzaam produceren</a:t>
            </a:r>
          </a:p>
          <a:p>
            <a:pPr marL="0" indent="0">
              <a:buNone/>
            </a:pPr>
            <a:r>
              <a:rPr lang="nl-NL" i="1" dirty="0">
                <a:solidFill>
                  <a:srgbClr val="00B050"/>
                </a:solidFill>
              </a:rPr>
              <a:t>		Van wieg tot wieg, nieuwe levenscyclus, grondstof voor nieuw product </a:t>
            </a:r>
          </a:p>
          <a:p>
            <a:pPr marL="0" indent="0">
              <a:buNone/>
            </a:pPr>
            <a:endParaRPr lang="nl-NL" i="1" dirty="0">
              <a:solidFill>
                <a:srgbClr val="00B050"/>
              </a:solidFill>
            </a:endParaRPr>
          </a:p>
          <a:p>
            <a:r>
              <a:rPr lang="nl-NL" dirty="0"/>
              <a:t>Hoe ver ben je zelf met duurzaam leven? Hoe kom je hier achter?</a:t>
            </a:r>
          </a:p>
          <a:p>
            <a:pPr marL="0" indent="0">
              <a:buNone/>
            </a:pPr>
            <a:r>
              <a:rPr lang="nl-NL" dirty="0"/>
              <a:t>		</a:t>
            </a:r>
            <a:r>
              <a:rPr lang="nl-NL" i="1" dirty="0">
                <a:solidFill>
                  <a:srgbClr val="00B050"/>
                </a:solidFill>
              </a:rPr>
              <a:t>Ecologische voetafdruk (WNF)</a:t>
            </a:r>
            <a:r>
              <a:rPr lang="nl-NL" dirty="0"/>
              <a:t>   </a:t>
            </a:r>
            <a:r>
              <a:rPr lang="nl-NL" u="sng" dirty="0">
                <a:hlinkClick r:id="rId2"/>
              </a:rPr>
              <a:t>http://voetafdruktest.wnf.nl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452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6B67D9-C6D1-4E51-B3A7-6C6C7AD71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" y="318500"/>
            <a:ext cx="11553825" cy="629805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dirty="0"/>
              <a:t>  </a:t>
            </a:r>
            <a:r>
              <a:rPr lang="nl-NL" b="1" u="sng" dirty="0"/>
              <a:t>Brainstormvel </a:t>
            </a:r>
            <a:r>
              <a:rPr lang="nl-NL" dirty="0"/>
              <a:t>(opdracht 1)</a:t>
            </a:r>
          </a:p>
          <a:p>
            <a:pPr marL="0" indent="0">
              <a:buNone/>
            </a:pPr>
            <a:r>
              <a:rPr lang="nl-NL" dirty="0"/>
              <a:t>						…</a:t>
            </a:r>
          </a:p>
          <a:p>
            <a:pPr marL="0" indent="0">
              <a:buNone/>
            </a:pPr>
            <a:r>
              <a:rPr lang="nl-NL" dirty="0"/>
              <a:t>                  	..	       	..…					..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…..</a:t>
            </a:r>
          </a:p>
          <a:p>
            <a:pPr marL="0" indent="0">
              <a:buNone/>
            </a:pPr>
            <a:r>
              <a:rPr lang="nl-NL" dirty="0"/>
              <a:t>											…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   ….							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										 …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	…..									…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       	 ….		          ...	…		…			</a:t>
            </a:r>
          </a:p>
          <a:p>
            <a:pPr marL="0" indent="0">
              <a:buNone/>
            </a:pPr>
            <a:r>
              <a:rPr lang="nl-NL" dirty="0"/>
              <a:t>									…	       		</a:t>
            </a:r>
          </a:p>
        </p:txBody>
      </p:sp>
      <p:sp>
        <p:nvSpPr>
          <p:cNvPr id="4" name="Wolk 3">
            <a:extLst>
              <a:ext uri="{FF2B5EF4-FFF2-40B4-BE49-F238E27FC236}">
                <a16:creationId xmlns:a16="http://schemas.microsoft.com/office/drawing/2014/main" id="{C45C2A43-7238-407D-9560-265C8379927F}"/>
              </a:ext>
            </a:extLst>
          </p:cNvPr>
          <p:cNvSpPr/>
          <p:nvPr/>
        </p:nvSpPr>
        <p:spPr>
          <a:xfrm>
            <a:off x="3606228" y="2517169"/>
            <a:ext cx="4930506" cy="179797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Duurzaamheid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>
                <a:solidFill>
                  <a:prstClr val="white"/>
                </a:solidFill>
                <a:latin typeface="Calibri" panose="020F0502020204030204"/>
              </a:rPr>
              <a:t>Klas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0F0E089C-BF69-4B08-8C32-61EDAE31CAA2}"/>
              </a:ext>
            </a:extLst>
          </p:cNvPr>
          <p:cNvCxnSpPr>
            <a:cxnSpLocks/>
          </p:cNvCxnSpPr>
          <p:nvPr/>
        </p:nvCxnSpPr>
        <p:spPr>
          <a:xfrm flipV="1">
            <a:off x="7726166" y="1512014"/>
            <a:ext cx="810568" cy="10051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BF3202B5-1D58-4973-A8C7-5CFF568590EB}"/>
              </a:ext>
            </a:extLst>
          </p:cNvPr>
          <p:cNvCxnSpPr>
            <a:cxnSpLocks/>
          </p:cNvCxnSpPr>
          <p:nvPr/>
        </p:nvCxnSpPr>
        <p:spPr>
          <a:xfrm flipH="1" flipV="1">
            <a:off x="4724400" y="1438275"/>
            <a:ext cx="593009" cy="10249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CF59EDD1-CF7F-4770-B5BA-ADBD0079F0F1}"/>
              </a:ext>
            </a:extLst>
          </p:cNvPr>
          <p:cNvCxnSpPr>
            <a:cxnSpLocks/>
          </p:cNvCxnSpPr>
          <p:nvPr/>
        </p:nvCxnSpPr>
        <p:spPr>
          <a:xfrm flipH="1">
            <a:off x="5317409" y="4282611"/>
            <a:ext cx="282947" cy="13085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F6BF928C-CCFD-4F68-AAD0-E22A8E8A6BF9}"/>
              </a:ext>
            </a:extLst>
          </p:cNvPr>
          <p:cNvCxnSpPr>
            <a:cxnSpLocks/>
          </p:cNvCxnSpPr>
          <p:nvPr/>
        </p:nvCxnSpPr>
        <p:spPr>
          <a:xfrm>
            <a:off x="6894641" y="4219255"/>
            <a:ext cx="1642093" cy="16862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83DFE0C5-5032-4CAA-AA21-4BB80466D010}"/>
              </a:ext>
            </a:extLst>
          </p:cNvPr>
          <p:cNvCxnSpPr>
            <a:cxnSpLocks/>
          </p:cNvCxnSpPr>
          <p:nvPr/>
        </p:nvCxnSpPr>
        <p:spPr>
          <a:xfrm>
            <a:off x="7726165" y="4005211"/>
            <a:ext cx="2007524" cy="8622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9F95B87F-95C0-4C85-9609-AFA881FC609C}"/>
              </a:ext>
            </a:extLst>
          </p:cNvPr>
          <p:cNvCxnSpPr>
            <a:cxnSpLocks/>
          </p:cNvCxnSpPr>
          <p:nvPr/>
        </p:nvCxnSpPr>
        <p:spPr>
          <a:xfrm>
            <a:off x="8425451" y="3473199"/>
            <a:ext cx="1160972" cy="3641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5207EF81-B20D-480D-821A-136529C94CBC}"/>
              </a:ext>
            </a:extLst>
          </p:cNvPr>
          <p:cNvCxnSpPr>
            <a:cxnSpLocks/>
          </p:cNvCxnSpPr>
          <p:nvPr/>
        </p:nvCxnSpPr>
        <p:spPr>
          <a:xfrm flipH="1">
            <a:off x="2177265" y="3517187"/>
            <a:ext cx="142896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4E5222C1-5F25-4C1E-9A25-1CBD8D9C63EB}"/>
              </a:ext>
            </a:extLst>
          </p:cNvPr>
          <p:cNvCxnSpPr>
            <a:cxnSpLocks/>
          </p:cNvCxnSpPr>
          <p:nvPr/>
        </p:nvCxnSpPr>
        <p:spPr>
          <a:xfrm flipH="1">
            <a:off x="2128425" y="3772552"/>
            <a:ext cx="1526845" cy="10023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685EA25F-9C0A-42E4-8A4F-1866D2ACCD49}"/>
              </a:ext>
            </a:extLst>
          </p:cNvPr>
          <p:cNvCxnSpPr>
            <a:cxnSpLocks/>
          </p:cNvCxnSpPr>
          <p:nvPr/>
        </p:nvCxnSpPr>
        <p:spPr>
          <a:xfrm flipV="1">
            <a:off x="6257818" y="1162050"/>
            <a:ext cx="424986" cy="13187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97870DD7-86DE-4A48-98B1-CA9628E34FA8}"/>
              </a:ext>
            </a:extLst>
          </p:cNvPr>
          <p:cNvCxnSpPr>
            <a:cxnSpLocks/>
          </p:cNvCxnSpPr>
          <p:nvPr/>
        </p:nvCxnSpPr>
        <p:spPr>
          <a:xfrm flipV="1">
            <a:off x="8527550" y="2415471"/>
            <a:ext cx="1759450" cy="3898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797B3C2C-EF57-4F34-B304-08ED36FEC024}"/>
              </a:ext>
            </a:extLst>
          </p:cNvPr>
          <p:cNvCxnSpPr>
            <a:cxnSpLocks/>
          </p:cNvCxnSpPr>
          <p:nvPr/>
        </p:nvCxnSpPr>
        <p:spPr>
          <a:xfrm flipH="1">
            <a:off x="2850202" y="4139741"/>
            <a:ext cx="1462032" cy="13466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C3F2D239-7DA2-4004-B41A-FE4D68FBCCB1}"/>
              </a:ext>
            </a:extLst>
          </p:cNvPr>
          <p:cNvCxnSpPr>
            <a:cxnSpLocks/>
          </p:cNvCxnSpPr>
          <p:nvPr/>
        </p:nvCxnSpPr>
        <p:spPr>
          <a:xfrm>
            <a:off x="6257818" y="4387865"/>
            <a:ext cx="543032" cy="12033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F25212FD-E8D4-4F62-AA1D-BE4A9B781439}"/>
              </a:ext>
            </a:extLst>
          </p:cNvPr>
          <p:cNvCxnSpPr>
            <a:cxnSpLocks/>
          </p:cNvCxnSpPr>
          <p:nvPr/>
        </p:nvCxnSpPr>
        <p:spPr>
          <a:xfrm flipH="1" flipV="1">
            <a:off x="1905000" y="2238375"/>
            <a:ext cx="2148905" cy="5669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6E9274B7-6929-43A7-A498-9D655F76B7B0}"/>
              </a:ext>
            </a:extLst>
          </p:cNvPr>
          <p:cNvCxnSpPr>
            <a:cxnSpLocks/>
          </p:cNvCxnSpPr>
          <p:nvPr/>
        </p:nvCxnSpPr>
        <p:spPr>
          <a:xfrm flipH="1" flipV="1">
            <a:off x="3019425" y="1438275"/>
            <a:ext cx="1446411" cy="12001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met pijl 40">
            <a:extLst>
              <a:ext uri="{FF2B5EF4-FFF2-40B4-BE49-F238E27FC236}">
                <a16:creationId xmlns:a16="http://schemas.microsoft.com/office/drawing/2014/main" id="{5A746558-85BA-44B0-A440-38C1C03D8A08}"/>
              </a:ext>
            </a:extLst>
          </p:cNvPr>
          <p:cNvCxnSpPr>
            <a:cxnSpLocks/>
          </p:cNvCxnSpPr>
          <p:nvPr/>
        </p:nvCxnSpPr>
        <p:spPr>
          <a:xfrm flipH="1">
            <a:off x="4124325" y="4282611"/>
            <a:ext cx="574949" cy="13085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180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 rot="16200000">
            <a:off x="877062" y="2599268"/>
            <a:ext cx="2853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dirty="0">
                <a:solidFill>
                  <a:prstClr val="black"/>
                </a:solidFill>
                <a:latin typeface="Calibri"/>
              </a:rPr>
              <a:t>Afval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842" y="1311858"/>
            <a:ext cx="7539091" cy="42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73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178400" y="6026181"/>
            <a:ext cx="481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Calibri"/>
                <a:hlinkClick r:id="rId2"/>
              </a:rPr>
              <a:t>https://www.youtube.com/watch?v=3c1staSTl6w</a:t>
            </a:r>
            <a:endParaRPr lang="nl-N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462" y="240547"/>
            <a:ext cx="3492500" cy="23241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136" y="2053864"/>
            <a:ext cx="3759200" cy="2159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3041" y="3736987"/>
            <a:ext cx="1846591" cy="1846591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8032818" y="5583577"/>
            <a:ext cx="2473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Calibri"/>
              </a:rPr>
              <a:t>Cosmetica </a:t>
            </a:r>
            <a:r>
              <a:rPr lang="nl-NL">
                <a:solidFill>
                  <a:prstClr val="black"/>
                </a:solidFill>
                <a:latin typeface="Calibri"/>
              </a:rPr>
              <a:t>en verzorging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303598" y="4212864"/>
            <a:ext cx="1163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prstClr val="black"/>
                </a:solidFill>
                <a:latin typeface="Calibri"/>
              </a:rPr>
              <a:t>Plastic fles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2463800" y="2768600"/>
            <a:ext cx="784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Calibri"/>
              </a:rPr>
              <a:t>plastic</a:t>
            </a:r>
          </a:p>
        </p:txBody>
      </p:sp>
    </p:spTree>
    <p:extLst>
      <p:ext uri="{BB962C8B-B14F-4D97-AF65-F5344CB8AC3E}">
        <p14:creationId xmlns:p14="http://schemas.microsoft.com/office/powerpoint/2010/main" val="488223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236" y="4461596"/>
            <a:ext cx="2726321" cy="218105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613" y="0"/>
            <a:ext cx="2565648" cy="678430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38" y="1644579"/>
            <a:ext cx="3390900" cy="24003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556" y="2305512"/>
            <a:ext cx="2891598" cy="289159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026316" y="5182792"/>
            <a:ext cx="2139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prstClr val="black"/>
                </a:solidFill>
                <a:latin typeface="Calibri"/>
              </a:rPr>
              <a:t>12 wasmiddelflessen</a:t>
            </a: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36B31D17-08E1-47A6-890D-097F709EEADD}"/>
              </a:ext>
            </a:extLst>
          </p:cNvPr>
          <p:cNvSpPr txBox="1">
            <a:spLocks/>
          </p:cNvSpPr>
          <p:nvPr/>
        </p:nvSpPr>
        <p:spPr>
          <a:xfrm>
            <a:off x="1994112" y="325635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/>
              <a:t>Recyclen</a:t>
            </a:r>
          </a:p>
          <a:p>
            <a:pPr marL="0" indent="0" algn="ctr">
              <a:buNone/>
            </a:pPr>
            <a:r>
              <a:rPr lang="nl-NL" dirty="0">
                <a:solidFill>
                  <a:prstClr val="black">
                    <a:tint val="75000"/>
                  </a:prstClr>
                </a:solidFill>
              </a:rPr>
              <a:t> opnieuw gebruiken van materialen</a:t>
            </a:r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C85497A-6474-4634-AFB9-72AB6642E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698" y="221358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20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reitag.rokka.io/neo-grid-2/74e56b6fac14638aa5e4bedfd5658e3ec4c678f3/000002056952-7-0-u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563" y="932013"/>
            <a:ext cx="2952449" cy="295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ndertitel 2"/>
          <p:cNvSpPr txBox="1">
            <a:spLocks/>
          </p:cNvSpPr>
          <p:nvPr/>
        </p:nvSpPr>
        <p:spPr>
          <a:xfrm>
            <a:off x="2927648" y="188641"/>
            <a:ext cx="6336704" cy="165792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 err="1">
                <a:solidFill>
                  <a:prstClr val="black"/>
                </a:solidFill>
                <a:latin typeface="Calibri"/>
              </a:rPr>
              <a:t>Upcyclen</a:t>
            </a:r>
            <a:r>
              <a:rPr lang="nl-NL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marL="0" indent="0" algn="ctr">
              <a:buNone/>
            </a:pPr>
            <a:r>
              <a:rPr lang="nl-NL" dirty="0">
                <a:solidFill>
                  <a:prstClr val="black">
                    <a:tint val="75000"/>
                  </a:prstClr>
                </a:solidFill>
                <a:latin typeface="Calibri"/>
              </a:rPr>
              <a:t>Maak van iets ouds weer iets nieuws 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391" y="3717032"/>
            <a:ext cx="4864540" cy="273630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5" y="1380728"/>
            <a:ext cx="3332491" cy="262433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/>
          <a:srcRect l="3539" t="45150" r="73624" b="12850"/>
          <a:stretch/>
        </p:blipFill>
        <p:spPr>
          <a:xfrm>
            <a:off x="1855617" y="404664"/>
            <a:ext cx="951322" cy="131216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008" y="3552014"/>
            <a:ext cx="2877994" cy="215849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813338" y="5875527"/>
            <a:ext cx="4854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Calibri"/>
                <a:hlinkClick r:id="rId7"/>
              </a:rPr>
              <a:t>https://www.youtube.com/watch?v=fN9x5hbqBzI</a:t>
            </a:r>
            <a:endParaRPr lang="nl-NL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4641C21-1E9F-4B68-9266-DF884124E598}"/>
              </a:ext>
            </a:extLst>
          </p:cNvPr>
          <p:cNvSpPr txBox="1"/>
          <p:nvPr/>
        </p:nvSpPr>
        <p:spPr>
          <a:xfrm>
            <a:off x="2639616" y="6349265"/>
            <a:ext cx="8517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Calibri"/>
                <a:hlinkClick r:id="rId8"/>
              </a:rPr>
              <a:t>https://www.marc-o-polo.com/nl-nl/inspiration/sustainability-journey-mission.html</a:t>
            </a:r>
            <a:r>
              <a:rPr lang="nl-NL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221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879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6B67D9-C6D1-4E51-B3A7-6C6C7AD71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" y="318500"/>
            <a:ext cx="11553825" cy="629805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dirty="0"/>
              <a:t>  </a:t>
            </a:r>
            <a:r>
              <a:rPr lang="nl-NL" b="1" u="sng" dirty="0"/>
              <a:t>Brainstormvel</a:t>
            </a:r>
            <a:r>
              <a:rPr lang="nl-NL" dirty="0"/>
              <a:t>:</a:t>
            </a:r>
          </a:p>
          <a:p>
            <a:pPr marL="0" indent="0">
              <a:buNone/>
            </a:pPr>
            <a:r>
              <a:rPr lang="nl-NL" dirty="0"/>
              <a:t>						</a:t>
            </a:r>
            <a:r>
              <a:rPr lang="nl-NL" dirty="0" err="1"/>
              <a:t>doggy</a:t>
            </a:r>
            <a:r>
              <a:rPr lang="nl-NL" dirty="0"/>
              <a:t>-back</a:t>
            </a:r>
          </a:p>
          <a:p>
            <a:pPr marL="0" indent="0">
              <a:buNone/>
            </a:pPr>
            <a:r>
              <a:rPr lang="nl-NL" dirty="0"/>
              <a:t>                  hergebruik	       2</a:t>
            </a:r>
            <a:r>
              <a:rPr lang="nl-NL" baseline="30000" dirty="0"/>
              <a:t>e</a:t>
            </a:r>
            <a:r>
              <a:rPr lang="nl-NL" dirty="0"/>
              <a:t> hands				afval scheiden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Geen zwerfafval</a:t>
            </a:r>
          </a:p>
          <a:p>
            <a:pPr marL="0" indent="0">
              <a:buNone/>
            </a:pPr>
            <a:r>
              <a:rPr lang="nl-NL" dirty="0"/>
              <a:t>											zuinig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Stikstof terugdringen							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										 energiegebruik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Geen plastic </a:t>
            </a:r>
          </a:p>
          <a:p>
            <a:pPr marL="0" indent="0">
              <a:buNone/>
            </a:pPr>
            <a:r>
              <a:rPr lang="nl-NL"/>
              <a:t>  gebruiken</a:t>
            </a:r>
            <a:r>
              <a:rPr lang="nl-NL" dirty="0"/>
              <a:t>									windmolens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        Electrische auto		          zonenergie.	OV		</a:t>
            </a:r>
            <a:r>
              <a:rPr lang="nl-NL" dirty="0" err="1"/>
              <a:t>Gasloos</a:t>
            </a:r>
            <a:r>
              <a:rPr lang="nl-NL" dirty="0"/>
              <a:t> wonen				   isoleren	    		i.p.v. auto</a:t>
            </a:r>
          </a:p>
        </p:txBody>
      </p:sp>
      <p:sp>
        <p:nvSpPr>
          <p:cNvPr id="4" name="Wolk 3">
            <a:extLst>
              <a:ext uri="{FF2B5EF4-FFF2-40B4-BE49-F238E27FC236}">
                <a16:creationId xmlns:a16="http://schemas.microsoft.com/office/drawing/2014/main" id="{C45C2A43-7238-407D-9560-265C8379927F}"/>
              </a:ext>
            </a:extLst>
          </p:cNvPr>
          <p:cNvSpPr/>
          <p:nvPr/>
        </p:nvSpPr>
        <p:spPr>
          <a:xfrm>
            <a:off x="3606228" y="2517169"/>
            <a:ext cx="4930506" cy="179797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Duurzaamheid</a:t>
            </a: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0F0E089C-BF69-4B08-8C32-61EDAE31CAA2}"/>
              </a:ext>
            </a:extLst>
          </p:cNvPr>
          <p:cNvCxnSpPr>
            <a:cxnSpLocks/>
          </p:cNvCxnSpPr>
          <p:nvPr/>
        </p:nvCxnSpPr>
        <p:spPr>
          <a:xfrm flipV="1">
            <a:off x="7726166" y="1512014"/>
            <a:ext cx="810568" cy="10051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BF3202B5-1D58-4973-A8C7-5CFF568590EB}"/>
              </a:ext>
            </a:extLst>
          </p:cNvPr>
          <p:cNvCxnSpPr>
            <a:cxnSpLocks/>
          </p:cNvCxnSpPr>
          <p:nvPr/>
        </p:nvCxnSpPr>
        <p:spPr>
          <a:xfrm flipH="1" flipV="1">
            <a:off x="4724400" y="1438275"/>
            <a:ext cx="593009" cy="10249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CF59EDD1-CF7F-4770-B5BA-ADBD0079F0F1}"/>
              </a:ext>
            </a:extLst>
          </p:cNvPr>
          <p:cNvCxnSpPr>
            <a:cxnSpLocks/>
          </p:cNvCxnSpPr>
          <p:nvPr/>
        </p:nvCxnSpPr>
        <p:spPr>
          <a:xfrm flipH="1">
            <a:off x="5317409" y="4282611"/>
            <a:ext cx="282947" cy="13085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F6BF928C-CCFD-4F68-AAD0-E22A8E8A6BF9}"/>
              </a:ext>
            </a:extLst>
          </p:cNvPr>
          <p:cNvCxnSpPr>
            <a:cxnSpLocks/>
          </p:cNvCxnSpPr>
          <p:nvPr/>
        </p:nvCxnSpPr>
        <p:spPr>
          <a:xfrm>
            <a:off x="6894641" y="4219255"/>
            <a:ext cx="1860725" cy="18339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83DFE0C5-5032-4CAA-AA21-4BB80466D010}"/>
              </a:ext>
            </a:extLst>
          </p:cNvPr>
          <p:cNvCxnSpPr>
            <a:cxnSpLocks/>
          </p:cNvCxnSpPr>
          <p:nvPr/>
        </p:nvCxnSpPr>
        <p:spPr>
          <a:xfrm>
            <a:off x="7726165" y="4005211"/>
            <a:ext cx="2007524" cy="8622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9F95B87F-95C0-4C85-9609-AFA881FC609C}"/>
              </a:ext>
            </a:extLst>
          </p:cNvPr>
          <p:cNvCxnSpPr>
            <a:cxnSpLocks/>
          </p:cNvCxnSpPr>
          <p:nvPr/>
        </p:nvCxnSpPr>
        <p:spPr>
          <a:xfrm>
            <a:off x="8425451" y="3473199"/>
            <a:ext cx="1160972" cy="3641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5207EF81-B20D-480D-821A-136529C94CBC}"/>
              </a:ext>
            </a:extLst>
          </p:cNvPr>
          <p:cNvCxnSpPr>
            <a:cxnSpLocks/>
          </p:cNvCxnSpPr>
          <p:nvPr/>
        </p:nvCxnSpPr>
        <p:spPr>
          <a:xfrm flipH="1">
            <a:off x="2177265" y="3517187"/>
            <a:ext cx="142896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4E5222C1-5F25-4C1E-9A25-1CBD8D9C63EB}"/>
              </a:ext>
            </a:extLst>
          </p:cNvPr>
          <p:cNvCxnSpPr>
            <a:cxnSpLocks/>
          </p:cNvCxnSpPr>
          <p:nvPr/>
        </p:nvCxnSpPr>
        <p:spPr>
          <a:xfrm flipH="1">
            <a:off x="2128425" y="3772552"/>
            <a:ext cx="1526845" cy="10023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685EA25F-9C0A-42E4-8A4F-1866D2ACCD49}"/>
              </a:ext>
            </a:extLst>
          </p:cNvPr>
          <p:cNvCxnSpPr>
            <a:cxnSpLocks/>
          </p:cNvCxnSpPr>
          <p:nvPr/>
        </p:nvCxnSpPr>
        <p:spPr>
          <a:xfrm flipV="1">
            <a:off x="6257818" y="1162050"/>
            <a:ext cx="424986" cy="13187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97870DD7-86DE-4A48-98B1-CA9628E34FA8}"/>
              </a:ext>
            </a:extLst>
          </p:cNvPr>
          <p:cNvCxnSpPr>
            <a:cxnSpLocks/>
          </p:cNvCxnSpPr>
          <p:nvPr/>
        </p:nvCxnSpPr>
        <p:spPr>
          <a:xfrm flipV="1">
            <a:off x="8527550" y="2415471"/>
            <a:ext cx="1759450" cy="3898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797B3C2C-EF57-4F34-B304-08ED36FEC024}"/>
              </a:ext>
            </a:extLst>
          </p:cNvPr>
          <p:cNvCxnSpPr>
            <a:cxnSpLocks/>
          </p:cNvCxnSpPr>
          <p:nvPr/>
        </p:nvCxnSpPr>
        <p:spPr>
          <a:xfrm flipH="1">
            <a:off x="2850202" y="4139741"/>
            <a:ext cx="1462032" cy="13466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C3F2D239-7DA2-4004-B41A-FE4D68FBCCB1}"/>
              </a:ext>
            </a:extLst>
          </p:cNvPr>
          <p:cNvCxnSpPr>
            <a:cxnSpLocks/>
          </p:cNvCxnSpPr>
          <p:nvPr/>
        </p:nvCxnSpPr>
        <p:spPr>
          <a:xfrm>
            <a:off x="6257818" y="4387865"/>
            <a:ext cx="543032" cy="12033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F25212FD-E8D4-4F62-AA1D-BE4A9B781439}"/>
              </a:ext>
            </a:extLst>
          </p:cNvPr>
          <p:cNvCxnSpPr>
            <a:cxnSpLocks/>
          </p:cNvCxnSpPr>
          <p:nvPr/>
        </p:nvCxnSpPr>
        <p:spPr>
          <a:xfrm flipH="1" flipV="1">
            <a:off x="2676525" y="2057400"/>
            <a:ext cx="1377379" cy="747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6E9274B7-6929-43A7-A498-9D655F76B7B0}"/>
              </a:ext>
            </a:extLst>
          </p:cNvPr>
          <p:cNvCxnSpPr>
            <a:cxnSpLocks/>
          </p:cNvCxnSpPr>
          <p:nvPr/>
        </p:nvCxnSpPr>
        <p:spPr>
          <a:xfrm flipH="1" flipV="1">
            <a:off x="3019425" y="1438275"/>
            <a:ext cx="1446411" cy="12001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met pijl 40">
            <a:extLst>
              <a:ext uri="{FF2B5EF4-FFF2-40B4-BE49-F238E27FC236}">
                <a16:creationId xmlns:a16="http://schemas.microsoft.com/office/drawing/2014/main" id="{5A746558-85BA-44B0-A440-38C1C03D8A08}"/>
              </a:ext>
            </a:extLst>
          </p:cNvPr>
          <p:cNvCxnSpPr>
            <a:cxnSpLocks/>
          </p:cNvCxnSpPr>
          <p:nvPr/>
        </p:nvCxnSpPr>
        <p:spPr>
          <a:xfrm flipH="1">
            <a:off x="4053904" y="4282611"/>
            <a:ext cx="645369" cy="14906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22605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EA5EE79F43864A90BE0CFA6E3ECA81" ma:contentTypeVersion="13" ma:contentTypeDescription="Een nieuw document maken." ma:contentTypeScope="" ma:versionID="672e0355ea726c629b3b101f25a40e0c">
  <xsd:schema xmlns:xsd="http://www.w3.org/2001/XMLSchema" xmlns:xs="http://www.w3.org/2001/XMLSchema" xmlns:p="http://schemas.microsoft.com/office/2006/metadata/properties" xmlns:ns3="58d65de2-08cf-4d08-b0ec-b5bd27343083" xmlns:ns4="d3693f36-3fda-414f-b672-ef748a2c0837" targetNamespace="http://schemas.microsoft.com/office/2006/metadata/properties" ma:root="true" ma:fieldsID="990e1553d204b3a8da398f9a0b8fe410" ns3:_="" ns4:_="">
    <xsd:import namespace="58d65de2-08cf-4d08-b0ec-b5bd27343083"/>
    <xsd:import namespace="d3693f36-3fda-414f-b672-ef748a2c08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d65de2-08cf-4d08-b0ec-b5bd273430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93f36-3fda-414f-b672-ef748a2c08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BA7E97-BAD5-4ECC-874D-FB9B4005718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B71F47C-8B0E-4D73-AA3B-A69FC36A72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d65de2-08cf-4d08-b0ec-b5bd27343083"/>
    <ds:schemaRef ds:uri="d3693f36-3fda-414f-b672-ef748a2c08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081E50-7739-4A22-A232-FAFA6686F5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382</Words>
  <Application>Microsoft Office PowerPoint</Application>
  <PresentationFormat>Breedbeeld</PresentationFormat>
  <Paragraphs>61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Kantoorthema</vt:lpstr>
      <vt:lpstr>1_Kantoorthema</vt:lpstr>
      <vt:lpstr>Duurzaamheid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Duurzaamheid</dc:title>
  <dc:creator>Jacintha Westerink</dc:creator>
  <cp:lastModifiedBy>Jacintha Westerink</cp:lastModifiedBy>
  <cp:revision>1</cp:revision>
  <dcterms:created xsi:type="dcterms:W3CDTF">2020-04-21T04:41:40Z</dcterms:created>
  <dcterms:modified xsi:type="dcterms:W3CDTF">2021-04-18T22:10:37Z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0x010100E5EA5EE79F43864A90BE0CFA6E3ECA81</vt:lpwstr>
  </property>
</Properties>
</file>